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9" r:id="rId8"/>
    <p:sldId id="278" r:id="rId9"/>
    <p:sldId id="275" r:id="rId10"/>
    <p:sldId id="276" r:id="rId11"/>
    <p:sldId id="277" r:id="rId12"/>
    <p:sldId id="263" r:id="rId13"/>
    <p:sldId id="264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243152"/>
          </a:xfrm>
        </p:spPr>
        <p:txBody>
          <a:bodyPr>
            <a:normAutofit/>
          </a:bodyPr>
          <a:lstStyle/>
          <a:p>
            <a:r>
              <a:rPr lang="ru-RU" sz="6000" b="1" dirty="0"/>
              <a:t>Детям о ТЕРРОРИЗМЕ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8D80D1FF-9AF0-4EBD-8B75-5F9265B593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>
                <a:solidFill>
                  <a:srgbClr val="FFC000"/>
                </a:solidFill>
              </a:rPr>
              <a:t>Подготовили воспитатели: </a:t>
            </a:r>
            <a:endParaRPr lang="ru-RU" sz="2800" dirty="0">
              <a:solidFill>
                <a:srgbClr val="FFC000"/>
              </a:solidFill>
            </a:endParaRPr>
          </a:p>
          <a:p>
            <a:r>
              <a:rPr lang="ru-RU" sz="2800" dirty="0">
                <a:solidFill>
                  <a:srgbClr val="FFC000"/>
                </a:solidFill>
              </a:rPr>
              <a:t>Муханова Л.В., Сигидина А.Н.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290"/>
            <a:ext cx="5786478" cy="639265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290"/>
            <a:ext cx="5677998" cy="62151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2" y="144462"/>
            <a:ext cx="8665663" cy="64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1785918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Не вскрывай</a:t>
            </a: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28596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Не трогай</a:t>
            </a:r>
          </a:p>
        </p:txBody>
      </p:sp>
      <p:sp>
        <p:nvSpPr>
          <p:cNvPr id="8" name="Овал 7"/>
          <p:cNvSpPr/>
          <p:nvPr/>
        </p:nvSpPr>
        <p:spPr>
          <a:xfrm>
            <a:off x="3214678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Не передвигай</a:t>
            </a:r>
          </a:p>
        </p:txBody>
      </p:sp>
      <p:sp>
        <p:nvSpPr>
          <p:cNvPr id="9" name="Овал 8"/>
          <p:cNvSpPr/>
          <p:nvPr/>
        </p:nvSpPr>
        <p:spPr>
          <a:xfrm>
            <a:off x="4643438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Сообщи полицейскому</a:t>
            </a:r>
          </a:p>
        </p:txBody>
      </p:sp>
      <p:sp>
        <p:nvSpPr>
          <p:cNvPr id="10" name="Овал 9"/>
          <p:cNvSpPr/>
          <p:nvPr/>
        </p:nvSpPr>
        <p:spPr>
          <a:xfrm>
            <a:off x="6000760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Сообщи водителю</a:t>
            </a:r>
          </a:p>
        </p:txBody>
      </p:sp>
      <p:sp>
        <p:nvSpPr>
          <p:cNvPr id="11" name="Овал 10"/>
          <p:cNvSpPr/>
          <p:nvPr/>
        </p:nvSpPr>
        <p:spPr>
          <a:xfrm>
            <a:off x="7358082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Сообщи продавцу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214422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Памятка ребёнку о безопасности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071546"/>
            <a:ext cx="8215338" cy="562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ультфильм для детей Терроризм">
            <a:hlinkClick r:id="" action="ppaction://media"/>
            <a:extLst>
              <a:ext uri="{FF2B5EF4-FFF2-40B4-BE49-F238E27FC236}">
                <a16:creationId xmlns:a16="http://schemas.microsoft.com/office/drawing/2014/main" id="{C372409F-081F-426E-93F4-40150F55075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013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5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объяснить детям, что такое терроризм?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Терроризм</a:t>
            </a:r>
            <a:r>
              <a:rPr lang="ru-RU" dirty="0"/>
              <a:t> </a:t>
            </a:r>
            <a:r>
              <a:rPr lang="ru-RU" dirty="0">
                <a:solidFill>
                  <a:schemeClr val="bg1"/>
                </a:solidFill>
              </a:rPr>
              <a:t>– </a:t>
            </a:r>
            <a:r>
              <a:rPr lang="ru-RU" b="1" dirty="0"/>
              <a:t>это совершение взрыва, поджога или иных действий создающих опасность гибели людей или других опасных последствий. </a:t>
            </a:r>
          </a:p>
          <a:p>
            <a:r>
              <a:rPr lang="ru-RU" b="1" dirty="0"/>
              <a:t>Террористы – это люди, которые совершают взрывы, захватывают заложников, ни щадя не женщин, ни детей.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28604"/>
            <a:ext cx="867971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358246" cy="619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214290"/>
            <a:ext cx="5357850" cy="637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1" y="214290"/>
            <a:ext cx="868938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3429024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chemeClr val="bg1"/>
                </a:solidFill>
              </a:rPr>
              <a:t>Памятки и алгоритмы действий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290"/>
            <a:ext cx="5786478" cy="641204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85728"/>
            <a:ext cx="5643602" cy="629846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45</Words>
  <Application>Microsoft Office PowerPoint</Application>
  <PresentationFormat>Экран (4:3)</PresentationFormat>
  <Paragraphs>15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Детям о ТЕРРОРИЗМЕ</vt:lpstr>
      <vt:lpstr>Как объяснить детям, что такое терроризм?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Памятки и алгоритмы действий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Памятка ребёнку о безопасности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о ТЕРРОРИЗМЕ</dc:title>
  <dc:creator>User</dc:creator>
  <cp:lastModifiedBy>Пользователь</cp:lastModifiedBy>
  <cp:revision>20</cp:revision>
  <dcterms:created xsi:type="dcterms:W3CDTF">2019-04-24T04:44:12Z</dcterms:created>
  <dcterms:modified xsi:type="dcterms:W3CDTF">2021-07-20T14:43:52Z</dcterms:modified>
</cp:coreProperties>
</file>