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6" r:id="rId3"/>
    <p:sldId id="258" r:id="rId4"/>
    <p:sldId id="257" r:id="rId5"/>
    <p:sldId id="259" r:id="rId6"/>
    <p:sldId id="262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76B4E1-5ABE-4C55-91C1-FDB34AB21A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6944CC-E778-45E2-BC62-64FB17B0C8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9B4B0F-05A6-4F3F-998B-812FCA71E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3EF1-9CDA-4563-8C03-AEA11199AC3F}" type="datetimeFigureOut">
              <a:rPr lang="ru-RU" smtClean="0"/>
              <a:t>20.07.2021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792C6F-8A74-42E6-AAEF-6ADBAFA64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31CEA7-5D1A-4319-B45C-6E7258642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DAFA6-7581-464D-98C0-BD437DC916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073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E2A9-DD37-498D-BEC3-E9E211B2B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944BEE-6FC2-4BA0-AA16-B5265D3E9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E2314D-C219-4EC4-8D23-A55937CC2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3EF1-9CDA-4563-8C03-AEA11199AC3F}" type="datetimeFigureOut">
              <a:rPr lang="ru-RU" smtClean="0"/>
              <a:t>20.07.2021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54518C-DAF7-491F-B8CB-70DC4E38C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6665C7-AD60-434F-909D-DAB1569D7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DAFA6-7581-464D-98C0-BD437DC916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261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2289FC-BB8C-4863-A69C-25D8226B7E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F94962-57CA-4CE0-A410-C539881FC1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F01F7C-1BB2-4FF8-B501-85CB2C323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3EF1-9CDA-4563-8C03-AEA11199AC3F}" type="datetimeFigureOut">
              <a:rPr lang="ru-RU" smtClean="0"/>
              <a:t>20.07.2021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378EDE-5DDF-4CDA-A9EF-B19E13B78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477267-9C1D-41F3-B261-CCE0DEAF2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DAFA6-7581-464D-98C0-BD437DC916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131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66E618-AFE8-426B-A4EF-4AE9E5C96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B3703E-094A-4A76-8D79-F0DA60C06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6F3F10-46E5-471C-AEC6-217FA06E9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3EF1-9CDA-4563-8C03-AEA11199AC3F}" type="datetimeFigureOut">
              <a:rPr lang="ru-RU" smtClean="0"/>
              <a:t>20.07.2021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F6476F-DCF6-4266-BEC8-8B447904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92D213-5428-45ED-9AA8-AFE3D7E21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DAFA6-7581-464D-98C0-BD437DC916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067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314CD-6FF7-4BDC-960E-9D3E8EA61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132C19-605A-4A30-800D-D56C6FCBD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C272F4-883F-4901-BD14-1B10EE707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3EF1-9CDA-4563-8C03-AEA11199AC3F}" type="datetimeFigureOut">
              <a:rPr lang="ru-RU" smtClean="0"/>
              <a:t>20.07.2021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808953-CE3B-4A28-A8C5-E3CADF4AF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D5A049-4EB2-4A03-80BF-BFE7262D5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DAFA6-7581-464D-98C0-BD437DC916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303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79E09-3202-4221-AB83-9C14D1E13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FD6706-55C6-4A75-9723-5BAE527156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010762-8CF3-4460-8CE3-87541998AC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F95E2B-100C-4EF6-9984-F8365B33E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3EF1-9CDA-4563-8C03-AEA11199AC3F}" type="datetimeFigureOut">
              <a:rPr lang="ru-RU" smtClean="0"/>
              <a:t>20.07.2021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CDE0AB-C6D3-43A9-8FF4-91D0CF615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814366-6B88-4F44-9FDE-02D4134EF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DAFA6-7581-464D-98C0-BD437DC916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315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E957C9-C059-4CEB-BC60-090D2BA72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0D8759-1163-4466-86AD-87E1F8D99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55C7F7-6D4E-4362-A90E-297229603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5DD2DA-E3FD-4F18-AA50-4A9BC34E56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2A0EFB-EA80-4052-9B35-243429E516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770B4FE-6380-4677-84B3-810A5774C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3EF1-9CDA-4563-8C03-AEA11199AC3F}" type="datetimeFigureOut">
              <a:rPr lang="ru-RU" smtClean="0"/>
              <a:t>20.07.2021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9FBC77D-A790-436A-BF8F-CD0B9DB02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CFDBECF-3465-4A74-B7D0-7D38DF2CA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DAFA6-7581-464D-98C0-BD437DC916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977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14F4B9-D8A0-4E63-A01F-28E444CD8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C94265C-4310-4B35-9A90-722A74DE6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3EF1-9CDA-4563-8C03-AEA11199AC3F}" type="datetimeFigureOut">
              <a:rPr lang="ru-RU" smtClean="0"/>
              <a:t>20.07.2021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5B04E61-92DF-419B-ACB3-42716925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272A64C-8FFF-46C7-BD3E-81F0AF878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DAFA6-7581-464D-98C0-BD437DC916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791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3EDFB35-6E36-4BAE-8B4A-BFC17B8E8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3EF1-9CDA-4563-8C03-AEA11199AC3F}" type="datetimeFigureOut">
              <a:rPr lang="ru-RU" smtClean="0"/>
              <a:t>20.07.2021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5FFB430-A71D-4212-9C93-A50CD4982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4CBC04-C53D-491A-AF3B-CC6AADD71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DAFA6-7581-464D-98C0-BD437DC916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135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3FCDEB-3F75-4D4C-B7F0-06CAE32C0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10A783-703A-415D-ACF6-7DAC3B1F2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2A1F0C-9160-4F83-881A-24A3C40AD9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1E56E2-7E05-4413-83DD-7AD408246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3EF1-9CDA-4563-8C03-AEA11199AC3F}" type="datetimeFigureOut">
              <a:rPr lang="ru-RU" smtClean="0"/>
              <a:t>20.07.2021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1E3B89-EDDB-4E83-B503-6695C5DE7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60F291-A2CE-42E5-8A4B-2DE6C6D0C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DAFA6-7581-464D-98C0-BD437DC916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95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68050E-0698-4651-A29D-A74846923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0CA0F16-0317-4330-ADA5-39EEEA3947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501DB5-F507-4DA0-88BC-3F50101C2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C08C78-5EE9-4289-9747-07CBF578A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3EF1-9CDA-4563-8C03-AEA11199AC3F}" type="datetimeFigureOut">
              <a:rPr lang="ru-RU" smtClean="0"/>
              <a:t>20.07.2021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75B6E3-EBDD-4784-8CFD-AE5577CE3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79A164-162C-4789-BA61-B249297B7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DAFA6-7581-464D-98C0-BD437DC916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294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590689-7CD1-4ADF-BEC1-94A8EC6AB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1065EB-B626-49E4-BD02-CF75E327E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D5BC15-98CF-4C29-9E08-C51101CC5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23EF1-9CDA-4563-8C03-AEA11199AC3F}" type="datetimeFigureOut">
              <a:rPr lang="ru-RU" smtClean="0"/>
              <a:t>20.07.2021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C43EEC-8F99-4D4F-A864-723BE104C7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3555-FCD5-4431-B7D4-B8640E945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DAFA6-7581-464D-98C0-BD437DC916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55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EB895-3E8C-4192-864B-94E6946051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latin typeface="+mn-lt"/>
              </a:rPr>
              <a:t>В страну безопасности по детским сказкам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D8BD919-3019-4FCB-A7A8-1A3AA7D659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Подготовительная к школе группа № 3 </a:t>
            </a:r>
          </a:p>
          <a:p>
            <a:r>
              <a:rPr lang="ru-RU" dirty="0"/>
              <a:t>Воспитатели: Муханова Л.В</a:t>
            </a:r>
            <a:r>
              <a:rPr lang="ru-RU"/>
              <a:t>., Сигидина А.Н.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3367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7B3612-5A9C-445D-83AF-71FE7711F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18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259809-90ED-4F04-9F65-B726A7D32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46B6D2-0067-4C87-ABB9-86666278E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B050"/>
                </a:solidFill>
                <a:latin typeface="Arial Black" panose="020B0A04020102020204" pitchFamily="34" charset="0"/>
              </a:rPr>
              <a:t>В чем была главная ошибка Красной Шапочки?</a:t>
            </a:r>
          </a:p>
          <a:p>
            <a:pPr algn="ctr"/>
            <a:r>
              <a:rPr lang="ru-RU" dirty="0">
                <a:solidFill>
                  <a:srgbClr val="00B050"/>
                </a:solidFill>
                <a:latin typeface="Arial Black" panose="020B0A04020102020204" pitchFamily="34" charset="0"/>
              </a:rPr>
              <a:t>Была ли знакома Красная Шапочка с волком?</a:t>
            </a:r>
          </a:p>
          <a:p>
            <a:pPr algn="ctr"/>
            <a:r>
              <a:rPr lang="ru-RU" dirty="0">
                <a:solidFill>
                  <a:srgbClr val="00B050"/>
                </a:solidFill>
                <a:latin typeface="Arial Black" panose="020B0A04020102020204" pitchFamily="34" charset="0"/>
              </a:rPr>
              <a:t>Можно ли разговаривать с не знакомыми людьми?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E8C4E1-8DE9-4AED-ACBF-9754359F3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83" y="3283226"/>
            <a:ext cx="2236470" cy="3429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DF861A-1DA8-42DB-BB89-77DD2C623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5592" y="3323504"/>
            <a:ext cx="2996992" cy="353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18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FF0BD-8251-48B3-BB56-348265B01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Правило № 3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9EF752-9BF2-4C7E-9025-522350DB1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>
                <a:latin typeface="Arial Black" panose="020B0A04020102020204" pitchFamily="34" charset="0"/>
              </a:rPr>
              <a:t>Не разговаривать с незнакомцами, не подходить к ним.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689004-C71F-43CA-BD02-EABD6ADE6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8296" y="3256722"/>
            <a:ext cx="4293704" cy="360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52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8388AE-1BF1-4E46-BE74-6000D4732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96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3006B5-8B0D-4E40-A386-19A8DF2D3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97ACE1-D5B7-47FF-A1F8-A851F349B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B050"/>
                </a:solidFill>
                <a:latin typeface="Arial Black" panose="020B0A04020102020204" pitchFamily="34" charset="0"/>
              </a:rPr>
              <a:t>Что запрещала делать Алёнушка братцу Иванушке?</a:t>
            </a:r>
          </a:p>
          <a:p>
            <a:pPr algn="ctr"/>
            <a:r>
              <a:rPr lang="ru-RU" dirty="0">
                <a:solidFill>
                  <a:srgbClr val="00B050"/>
                </a:solidFill>
                <a:latin typeface="Arial Black" panose="020B0A04020102020204" pitchFamily="34" charset="0"/>
              </a:rPr>
              <a:t>Что произошло с Иванушкой после того, как он не послушал сестру?</a:t>
            </a:r>
          </a:p>
          <a:p>
            <a:pPr algn="ctr"/>
            <a:r>
              <a:rPr lang="ru-RU" dirty="0">
                <a:solidFill>
                  <a:srgbClr val="00B050"/>
                </a:solidFill>
                <a:latin typeface="Arial Black" panose="020B0A04020102020204" pitchFamily="34" charset="0"/>
              </a:rPr>
              <a:t>Как Вы думаете, если бы Иванушка послушал сестру, стал бы он козлёнком 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13AD25-80F8-44BB-8D60-59CBA3AE1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209" y="4382467"/>
            <a:ext cx="3299791" cy="24748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D90309-1C5E-49E7-B98D-46D7B9F11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574" y="4549775"/>
            <a:ext cx="2853635" cy="214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1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60A269-B108-454C-A685-A662F56F0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Правило № 4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A82B61-3449-4741-9E35-1FEB392A7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latin typeface="Arial Black" panose="020B0A04020102020204" pitchFamily="34" charset="0"/>
              </a:rPr>
              <a:t>Слушаться старших.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BA461B-8D02-4C56-B360-61E44F6E2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35" y="3429000"/>
            <a:ext cx="9303026" cy="455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62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7CFE10-60D9-4376-B06B-13D855DC0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23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DE8C7-87E7-4A98-AE5B-46BA9C956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E99ADC-C972-43BD-B65E-DC2057C5D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B050"/>
                </a:solidFill>
                <a:latin typeface="Arial Black" panose="020B0A04020102020204" pitchFamily="34" charset="0"/>
              </a:rPr>
              <a:t>Что случилось с петушком?</a:t>
            </a:r>
          </a:p>
          <a:p>
            <a:pPr algn="ctr"/>
            <a:r>
              <a:rPr lang="ru-RU" dirty="0">
                <a:solidFill>
                  <a:srgbClr val="00B050"/>
                </a:solidFill>
                <a:latin typeface="Arial Black" panose="020B0A04020102020204" pitchFamily="34" charset="0"/>
              </a:rPr>
              <a:t>Что сделал правильно Петушок после того, как Лиса его похитила?</a:t>
            </a:r>
          </a:p>
          <a:p>
            <a:pPr algn="ctr"/>
            <a:r>
              <a:rPr lang="ru-RU" dirty="0">
                <a:solidFill>
                  <a:srgbClr val="00B050"/>
                </a:solidFill>
                <a:latin typeface="Arial Black" panose="020B0A04020102020204" pitchFamily="34" charset="0"/>
              </a:rPr>
              <a:t> Скажите, случилась бы с петушком беда, если бы он послушался    кота?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B7FF15-CC6E-4E5E-AFFF-A560EFDA1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08" y="4100851"/>
            <a:ext cx="3417210" cy="26643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99D827-29C9-459A-AF9A-6EECE8DD1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818" y="3741179"/>
            <a:ext cx="2037522" cy="318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35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95C76-203D-4C6B-9EED-BDA09F2C2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Правило № 5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D226B4-8112-4664-9BA1-BBE0E5359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3200" dirty="0">
                <a:latin typeface="Arial Black" panose="020B0A04020102020204" pitchFamily="34" charset="0"/>
              </a:rPr>
              <a:t>НЕ молчать, если происходит что-то подозрительное, если кто-то хочет причинить тебе зло, а  надо кричать и бежать в людное место.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86E68E-EA34-4E47-884D-FD85E5466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085" y="3548566"/>
            <a:ext cx="9103829" cy="364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69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2372F6-A23C-4F8A-8894-CED47D159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!Правила безопасности!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3E5DD0-2022-4BAA-9D29-1678BEBE9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b="1" u="sng" dirty="0">
                <a:solidFill>
                  <a:srgbClr val="FF0000"/>
                </a:solidFill>
              </a:rPr>
              <a:t>Правило 1. </a:t>
            </a:r>
            <a:r>
              <a:rPr lang="ru-RU" dirty="0"/>
              <a:t>Не уходить одному из дома.</a:t>
            </a:r>
          </a:p>
          <a:p>
            <a:pPr algn="just"/>
            <a:r>
              <a:rPr lang="ru-RU" b="1" u="sng" dirty="0">
                <a:solidFill>
                  <a:srgbClr val="FF0000"/>
                </a:solidFill>
              </a:rPr>
              <a:t>Правило 2. </a:t>
            </a:r>
            <a:r>
              <a:rPr lang="ru-RU" dirty="0"/>
              <a:t>Не открывать дверь не знакомым людям.</a:t>
            </a:r>
          </a:p>
          <a:p>
            <a:pPr algn="just"/>
            <a:r>
              <a:rPr lang="ru-RU" b="1" u="sng" dirty="0">
                <a:solidFill>
                  <a:srgbClr val="FF0000"/>
                </a:solidFill>
              </a:rPr>
              <a:t>Правило 3.</a:t>
            </a:r>
            <a:r>
              <a:rPr lang="ru-RU" dirty="0"/>
              <a:t>Не разговаривать с незнакомцами, не подходить к ним.</a:t>
            </a:r>
          </a:p>
          <a:p>
            <a:pPr algn="just"/>
            <a:r>
              <a:rPr lang="ru-RU" b="1" u="sng" dirty="0">
                <a:solidFill>
                  <a:srgbClr val="FF0000"/>
                </a:solidFill>
              </a:rPr>
              <a:t>Правило 4. </a:t>
            </a:r>
            <a:r>
              <a:rPr lang="ru-RU" dirty="0"/>
              <a:t>Слушаться старших.</a:t>
            </a:r>
          </a:p>
          <a:p>
            <a:pPr algn="just"/>
            <a:r>
              <a:rPr lang="ru-RU" b="1" u="sng" dirty="0">
                <a:solidFill>
                  <a:srgbClr val="FF0000"/>
                </a:solidFill>
              </a:rPr>
              <a:t>Правило 5. </a:t>
            </a:r>
            <a:r>
              <a:rPr lang="ru-RU" dirty="0"/>
              <a:t>Не молчать, если происходит что-то подозрительное, если кто-то хочет причинить тебе зло, надо кричать и бежать в людное место.</a:t>
            </a:r>
          </a:p>
        </p:txBody>
      </p:sp>
    </p:spTree>
    <p:extLst>
      <p:ext uri="{BB962C8B-B14F-4D97-AF65-F5344CB8AC3E}">
        <p14:creationId xmlns:p14="http://schemas.microsoft.com/office/powerpoint/2010/main" val="2240966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0DA09-0F3A-4778-9D61-679E86B604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217" y="597250"/>
            <a:ext cx="9144000" cy="2387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ECF0259-05DA-4E0B-99BE-FA30825F79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B81148-3CF1-4E8A-AE74-CD49D51D1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A513B98-BD9B-450F-9615-8313F9B05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940" y="-384186"/>
            <a:ext cx="10882303" cy="1365622"/>
          </a:xfrm>
          <a:prstGeom prst="rect">
            <a:avLst/>
          </a:prstGeom>
        </p:spPr>
      </p:pic>
      <p:pic>
        <p:nvPicPr>
          <p:cNvPr id="14" name="es_the-storyteller">
            <a:hlinkClick r:id="" action="ppaction://media"/>
            <a:extLst>
              <a:ext uri="{FF2B5EF4-FFF2-40B4-BE49-F238E27FC236}">
                <a16:creationId xmlns:a16="http://schemas.microsoft.com/office/drawing/2014/main" id="{7FC6889C-97D3-44DB-9C01-756AAADC1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660" y="78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9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33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E401B-2402-416F-A0A2-EAD930B00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4122" y="365125"/>
            <a:ext cx="6039678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!!!ВНИМАНИЕ!!! </a:t>
            </a:r>
            <a:b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??ВОПРОС??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14F794-BAFE-42C9-9253-D1BC932EF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304" y="1825625"/>
            <a:ext cx="6450496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dirty="0">
                <a:solidFill>
                  <a:srgbClr val="0070C0"/>
                </a:solidFill>
                <a:latin typeface="Arial Black" panose="020B0A04020102020204" pitchFamily="34" charset="0"/>
              </a:rPr>
              <a:t>Какие правила Вы хотели добавить 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BF649E-E2C6-411F-87C5-48983B00C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9614"/>
            <a:ext cx="4405865" cy="478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10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F513A6-670C-4731-B64D-0C122C7ED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68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E08163E-8407-49F5-A777-5C91F5128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74672" cy="32369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7C3DC2-4FE6-46A2-BF24-807E06964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36913"/>
            <a:ext cx="4739780" cy="36285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B52D44-C5F7-47D3-8A36-A534206CD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995" y="3178190"/>
            <a:ext cx="3652891" cy="36798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E3FFA3-1C5D-4CF6-82E2-89078E834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672" y="0"/>
            <a:ext cx="7217328" cy="32532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748095-F8F1-4AD7-B1E8-2F3023A7C2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8886" y="3236913"/>
            <a:ext cx="3843114" cy="366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89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ABA46FA-2904-4F76-A691-2AF72B876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8DC69E3-37D1-4D95-A84D-414B9C28C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B2F1B3-3D43-48BF-94E7-6339EB270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45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2F4E5D8-60EC-4319-9322-309E1991C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7225" y="2806627"/>
            <a:ext cx="6057550" cy="1244746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B050"/>
                </a:solidFill>
                <a:latin typeface="Impact" panose="020B0806030902050204" pitchFamily="34" charset="0"/>
              </a:rPr>
              <a:t>Чем закончилась сказка?</a:t>
            </a:r>
          </a:p>
          <a:p>
            <a:pPr algn="ctr"/>
            <a:r>
              <a:rPr lang="ru-RU" dirty="0">
                <a:solidFill>
                  <a:srgbClr val="00B050"/>
                </a:solidFill>
                <a:latin typeface="Impact" panose="020B0806030902050204" pitchFamily="34" charset="0"/>
              </a:rPr>
              <a:t>Почему Лиса съела Колобка?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F056FF-9715-44F6-8BBD-8F6FCDA24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43" y="0"/>
            <a:ext cx="3542252" cy="30214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1828DF-6E9F-45F2-904D-7080215A3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1806" y="3571189"/>
            <a:ext cx="3884757" cy="31940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7EBBC1-D9BC-4A27-85C2-8E3F810DB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1807" y="0"/>
            <a:ext cx="3611323" cy="28066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66A051-4044-45B3-8E0B-E22D0510D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70" y="3219450"/>
            <a:ext cx="3542252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26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08C861-0C92-4C97-8661-D6EC74DBD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7BEE3E-C71F-4971-A0C4-82B9AAB37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84" y="435209"/>
            <a:ext cx="10516511" cy="1322947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A3B380A2-F86A-409D-98EE-651062E4A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2DCC9D67-E67D-4F13-8DFE-E19148663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48243" y="2055813"/>
            <a:ext cx="989551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75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2D2104-CD57-4F7C-A8B8-3B1A6A7AE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15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D5577-C75F-4DE4-A464-73387B33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68EF8A-56F2-4900-A1D2-3E2728CF3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Impact" panose="020B0806030902050204" pitchFamily="34" charset="0"/>
              </a:rPr>
              <a:t>Что приказала мама козлятам, когда уходила в лес?</a:t>
            </a:r>
          </a:p>
          <a:p>
            <a:pPr algn="ctr"/>
            <a:r>
              <a:rPr lang="ru-RU" b="1" dirty="0">
                <a:solidFill>
                  <a:srgbClr val="00B050"/>
                </a:solidFill>
                <a:latin typeface="Impact" panose="020B0806030902050204" pitchFamily="34" charset="0"/>
              </a:rPr>
              <a:t>Что произошло, когда мама ушла в лес?</a:t>
            </a:r>
          </a:p>
          <a:p>
            <a:pPr algn="ctr"/>
            <a:r>
              <a:rPr lang="ru-RU" b="1" dirty="0">
                <a:solidFill>
                  <a:srgbClr val="00B050"/>
                </a:solidFill>
                <a:latin typeface="Impact" panose="020B0806030902050204" pitchFamily="34" charset="0"/>
              </a:rPr>
              <a:t>Что случилось с козлятами?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AF7F65-0FF6-4F59-944F-6BA26A8C1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417" y="3328504"/>
            <a:ext cx="4346713" cy="36222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4F1EDF-6908-4EE3-862D-5CCB020FC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5917340" cy="332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82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A9672F-4657-40C8-B197-A691C02ED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C596CE7-935D-4FBD-8405-01146923B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422D044-218E-4E29-B8F9-EAA64FCCF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957" y="435209"/>
            <a:ext cx="10515601" cy="1322947"/>
          </a:xfrm>
          <a:prstGeom prst="rect">
            <a:avLst/>
          </a:prstGeom>
        </p:spPr>
      </p:pic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073AE113-69B3-4693-8A2A-9CD37E69A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3962" y="2261461"/>
            <a:ext cx="987639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299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271</Words>
  <Application>Microsoft Office PowerPoint</Application>
  <PresentationFormat>Широкоэкранный</PresentationFormat>
  <Paragraphs>31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Impact</vt:lpstr>
      <vt:lpstr>Тема Office</vt:lpstr>
      <vt:lpstr>В страну безопасности по детским сказкам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Правило № 3</vt:lpstr>
      <vt:lpstr>Презентация PowerPoint</vt:lpstr>
      <vt:lpstr>Презентация PowerPoint</vt:lpstr>
      <vt:lpstr>Правило № 4 </vt:lpstr>
      <vt:lpstr>Презентация PowerPoint</vt:lpstr>
      <vt:lpstr>Презентация PowerPoint</vt:lpstr>
      <vt:lpstr>Правило № 5 </vt:lpstr>
      <vt:lpstr>!Правила безопасности!</vt:lpstr>
      <vt:lpstr>!!!ВНИМАНИЕ!!!  ??ВОПРОС??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23</cp:revision>
  <dcterms:created xsi:type="dcterms:W3CDTF">2021-01-31T15:17:50Z</dcterms:created>
  <dcterms:modified xsi:type="dcterms:W3CDTF">2021-07-20T14:37:36Z</dcterms:modified>
</cp:coreProperties>
</file>